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2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1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6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2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8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0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7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0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8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9643-02D0-4FDA-A62B-D6D8AD403F34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1AF9-49CB-4B40-9E90-F3286B39A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0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Murfitt-Barber</dc:creator>
  <cp:lastModifiedBy>Katie Ackermann</cp:lastModifiedBy>
  <cp:revision>2</cp:revision>
  <dcterms:created xsi:type="dcterms:W3CDTF">2017-08-18T14:24:21Z</dcterms:created>
  <dcterms:modified xsi:type="dcterms:W3CDTF">2017-08-31T13:54:14Z</dcterms:modified>
</cp:coreProperties>
</file>