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9643-02D0-4FDA-A62B-D6D8AD403F34}" type="datetimeFigureOut">
              <a:rPr lang="en-GB" smtClean="0"/>
              <a:t>31/08/2017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1AF9-49CB-4B40-9E90-F3286B39A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94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9643-02D0-4FDA-A62B-D6D8AD403F34}" type="datetimeFigureOut">
              <a:rPr lang="en-GB" smtClean="0"/>
              <a:t>31/08/2017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1AF9-49CB-4B40-9E90-F3286B39A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131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9643-02D0-4FDA-A62B-D6D8AD403F34}" type="datetimeFigureOut">
              <a:rPr lang="en-GB" smtClean="0"/>
              <a:t>31/08/2017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1AF9-49CB-4B40-9E90-F3286B39A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187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9643-02D0-4FDA-A62B-D6D8AD403F34}" type="datetimeFigureOut">
              <a:rPr lang="en-GB" smtClean="0"/>
              <a:t>31/08/2017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1AF9-49CB-4B40-9E90-F3286B39A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588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9643-02D0-4FDA-A62B-D6D8AD403F34}" type="datetimeFigureOut">
              <a:rPr lang="en-GB" smtClean="0"/>
              <a:t>31/08/2017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1AF9-49CB-4B40-9E90-F3286B39A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794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9643-02D0-4FDA-A62B-D6D8AD403F34}" type="datetimeFigureOut">
              <a:rPr lang="en-GB" smtClean="0"/>
              <a:t>31/08/2017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1AF9-49CB-4B40-9E90-F3286B39A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371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9643-02D0-4FDA-A62B-D6D8AD403F34}" type="datetimeFigureOut">
              <a:rPr lang="en-GB" smtClean="0"/>
              <a:t>31/08/2017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1AF9-49CB-4B40-9E90-F3286B39A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311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9643-02D0-4FDA-A62B-D6D8AD403F34}" type="datetimeFigureOut">
              <a:rPr lang="en-GB" smtClean="0"/>
              <a:t>31/08/2017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1AF9-49CB-4B40-9E90-F3286B39A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26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9643-02D0-4FDA-A62B-D6D8AD403F34}" type="datetimeFigureOut">
              <a:rPr lang="en-GB" smtClean="0"/>
              <a:t>31/08/2017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1AF9-49CB-4B40-9E90-F3286B39A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359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9643-02D0-4FDA-A62B-D6D8AD403F34}" type="datetimeFigureOut">
              <a:rPr lang="en-GB" smtClean="0"/>
              <a:t>31/08/2017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1AF9-49CB-4B40-9E90-F3286B39A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08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9643-02D0-4FDA-A62B-D6D8AD403F34}" type="datetimeFigureOut">
              <a:rPr lang="en-GB" smtClean="0"/>
              <a:t>31/08/2017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1AF9-49CB-4B40-9E90-F3286B39A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577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49643-02D0-4FDA-A62B-D6D8AD403F34}" type="datetimeFigureOut">
              <a:rPr lang="en-GB" smtClean="0"/>
              <a:t>31/08/2017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D1AF9-49CB-4B40-9E90-F3286B39A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23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0" y="-3854"/>
            <a:ext cx="12204000" cy="686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8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" y="4115"/>
            <a:ext cx="12175693" cy="684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7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Royal Society of Chemistry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Murfitt-Barber</dc:creator>
  <cp:lastModifiedBy>Katie Ackermann</cp:lastModifiedBy>
  <cp:revision>4</cp:revision>
  <dcterms:created xsi:type="dcterms:W3CDTF">2017-08-18T14:24:21Z</dcterms:created>
  <dcterms:modified xsi:type="dcterms:W3CDTF">2017-08-31T13:53:55Z</dcterms:modified>
</cp:coreProperties>
</file>